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D14E19-DE9D-4DFB-BCCD-16C987C6A8D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FA7E1E-4137-41F2-BEA5-902614C6EE47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01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4E19-DE9D-4DFB-BCCD-16C987C6A8D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7E1E-4137-41F2-BEA5-902614C6E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3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4E19-DE9D-4DFB-BCCD-16C987C6A8D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7E1E-4137-41F2-BEA5-902614C6E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86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4E19-DE9D-4DFB-BCCD-16C987C6A8D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7E1E-4137-41F2-BEA5-902614C6E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8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4E19-DE9D-4DFB-BCCD-16C987C6A8D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7E1E-4137-41F2-BEA5-902614C6EE4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4E19-DE9D-4DFB-BCCD-16C987C6A8D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7E1E-4137-41F2-BEA5-902614C6E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67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4E19-DE9D-4DFB-BCCD-16C987C6A8D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7E1E-4137-41F2-BEA5-902614C6E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95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4E19-DE9D-4DFB-BCCD-16C987C6A8D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7E1E-4137-41F2-BEA5-902614C6E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1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4E19-DE9D-4DFB-BCCD-16C987C6A8D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7E1E-4137-41F2-BEA5-902614C6E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32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4E19-DE9D-4DFB-BCCD-16C987C6A8D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7E1E-4137-41F2-BEA5-902614C6E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8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4E19-DE9D-4DFB-BCCD-16C987C6A8D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7E1E-4137-41F2-BEA5-902614C6E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3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3D14E19-DE9D-4DFB-BCCD-16C987C6A8D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9FA7E1E-4137-41F2-BEA5-902614C6E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9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Forest School Art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Well dressing inspired ,bees, </a:t>
            </a:r>
            <a:r>
              <a:rPr lang="en-GB" smtClean="0"/>
              <a:t>fairy plates </a:t>
            </a:r>
            <a:r>
              <a:rPr lang="en-GB" dirty="0" smtClean="0"/>
              <a:t>and hobby horses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34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444"/>
          <a:stretch/>
        </p:blipFill>
        <p:spPr>
          <a:xfrm>
            <a:off x="1575811" y="385630"/>
            <a:ext cx="4504949" cy="5962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3786"/>
          <a:stretch/>
        </p:blipFill>
        <p:spPr>
          <a:xfrm>
            <a:off x="6616867" y="354348"/>
            <a:ext cx="4524375" cy="593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8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036" b="19196"/>
          <a:stretch/>
        </p:blipFill>
        <p:spPr>
          <a:xfrm>
            <a:off x="815741" y="446196"/>
            <a:ext cx="5395285" cy="5739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3786"/>
          <a:stretch/>
        </p:blipFill>
        <p:spPr>
          <a:xfrm>
            <a:off x="6578366" y="446196"/>
            <a:ext cx="4440154" cy="58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9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444"/>
          <a:stretch/>
        </p:blipFill>
        <p:spPr>
          <a:xfrm>
            <a:off x="464091" y="489585"/>
            <a:ext cx="4468855" cy="5914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4482"/>
          <a:stretch/>
        </p:blipFill>
        <p:spPr>
          <a:xfrm>
            <a:off x="5611855" y="1030705"/>
            <a:ext cx="6085574" cy="459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5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629"/>
          <a:stretch/>
        </p:blipFill>
        <p:spPr>
          <a:xfrm>
            <a:off x="1029577" y="489584"/>
            <a:ext cx="4480886" cy="5867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407" r="24193" b="407"/>
          <a:stretch/>
        </p:blipFill>
        <p:spPr>
          <a:xfrm>
            <a:off x="5954177" y="489584"/>
            <a:ext cx="4344854" cy="573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074"/>
          <a:stretch/>
        </p:blipFill>
        <p:spPr>
          <a:xfrm>
            <a:off x="774834" y="1419727"/>
            <a:ext cx="5173565" cy="3928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3379"/>
          <a:stretch/>
        </p:blipFill>
        <p:spPr>
          <a:xfrm>
            <a:off x="6530241" y="609600"/>
            <a:ext cx="4488279" cy="58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4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807"/>
          <a:stretch/>
        </p:blipFill>
        <p:spPr>
          <a:xfrm rot="5400000">
            <a:off x="746458" y="1186916"/>
            <a:ext cx="5858128" cy="4463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3379"/>
          <a:stretch/>
        </p:blipFill>
        <p:spPr>
          <a:xfrm>
            <a:off x="6340642" y="489584"/>
            <a:ext cx="4487779" cy="585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1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262"/>
          <a:stretch/>
        </p:blipFill>
        <p:spPr>
          <a:xfrm>
            <a:off x="343776" y="338388"/>
            <a:ext cx="5669200" cy="4293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4330"/>
          <a:stretch/>
        </p:blipFill>
        <p:spPr>
          <a:xfrm>
            <a:off x="6139815" y="2141621"/>
            <a:ext cx="5639101" cy="426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5573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16</TotalTime>
  <Words>15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Corbel</vt:lpstr>
      <vt:lpstr>Basis</vt:lpstr>
      <vt:lpstr>Forest School 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School Art 1</dc:title>
  <dc:creator>sarah</dc:creator>
  <cp:lastModifiedBy>sarah</cp:lastModifiedBy>
  <cp:revision>4</cp:revision>
  <dcterms:created xsi:type="dcterms:W3CDTF">2020-07-09T21:05:11Z</dcterms:created>
  <dcterms:modified xsi:type="dcterms:W3CDTF">2020-07-09T21:21:53Z</dcterms:modified>
</cp:coreProperties>
</file>