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034" autoAdjust="0"/>
    <p:restoredTop sz="94660"/>
  </p:normalViewPr>
  <p:slideViewPr>
    <p:cSldViewPr snapToGrid="0">
      <p:cViewPr varScale="1">
        <p:scale>
          <a:sx n="80" d="100"/>
          <a:sy n="80" d="100"/>
        </p:scale>
        <p:origin x="162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accent1"/>
          </a:solidFill>
          <a:ln w="127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09980" y="882376"/>
            <a:ext cx="9966960" cy="2926080"/>
          </a:xfrm>
        </p:spPr>
        <p:txBody>
          <a:bodyPr anchor="b">
            <a:normAutofit/>
          </a:bodyPr>
          <a:lstStyle>
            <a:lvl1pPr algn="ctr">
              <a:lnSpc>
                <a:spcPct val="85000"/>
              </a:lnSpc>
              <a:defRPr sz="7200" b="1" cap="all" baseline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09530" y="3869634"/>
            <a:ext cx="8767860" cy="1388165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rgbClr val="FFFFFF"/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1E3CA27F-3038-4474-8D63-BB6B3D4A6653}" type="datetimeFigureOut">
              <a:rPr lang="en-GB" smtClean="0"/>
              <a:t>09/07/2020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4C95600B-5FFB-4B9D-A4F7-328CCB9015F5}" type="slidenum">
              <a:rPr lang="en-GB" smtClean="0"/>
              <a:t>‹#›</a:t>
            </a:fld>
            <a:endParaRPr lang="en-GB"/>
          </a:p>
        </p:txBody>
      </p:sp>
      <p:cxnSp>
        <p:nvCxnSpPr>
          <p:cNvPr id="8" name="Straight Connector 7"/>
          <p:cNvCxnSpPr/>
          <p:nvPr/>
        </p:nvCxnSpPr>
        <p:spPr>
          <a:xfrm>
            <a:off x="1978660" y="3733800"/>
            <a:ext cx="8229601" cy="0"/>
          </a:xfrm>
          <a:prstGeom prst="line">
            <a:avLst/>
          </a:prstGeom>
          <a:ln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562249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3CA27F-3038-4474-8D63-BB6B3D4A6653}" type="datetimeFigureOut">
              <a:rPr lang="en-GB" smtClean="0"/>
              <a:t>09/07/2020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95600B-5FFB-4B9D-A4F7-328CCB9015F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507392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762000"/>
            <a:ext cx="2324100" cy="54102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3000" y="762000"/>
            <a:ext cx="7429500" cy="54102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3CA27F-3038-4474-8D63-BB6B3D4A6653}" type="datetimeFigureOut">
              <a:rPr lang="en-GB" smtClean="0"/>
              <a:t>09/07/2020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95600B-5FFB-4B9D-A4F7-328CCB9015F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327974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3CA27F-3038-4474-8D63-BB6B3D4A6653}" type="datetimeFigureOut">
              <a:rPr lang="en-GB" smtClean="0"/>
              <a:t>09/07/2020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95600B-5FFB-4B9D-A4F7-328CCB9015F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308850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06424" y="1173575"/>
            <a:ext cx="9966960" cy="2926080"/>
          </a:xfrm>
        </p:spPr>
        <p:txBody>
          <a:bodyPr anchor="b">
            <a:noAutofit/>
          </a:bodyPr>
          <a:lstStyle>
            <a:lvl1pPr algn="ctr">
              <a:lnSpc>
                <a:spcPct val="85000"/>
              </a:lnSpc>
              <a:defRPr sz="7200" b="0" cap="all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09928" y="4154520"/>
            <a:ext cx="8769096" cy="1363806"/>
          </a:xfrm>
        </p:spPr>
        <p:txBody>
          <a:bodyPr anchor="t">
            <a:normAutofit/>
          </a:bodyPr>
          <a:lstStyle>
            <a:lvl1pPr marL="0" indent="0" algn="ctr">
              <a:buNone/>
              <a:defRPr sz="2200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3CA27F-3038-4474-8D63-BB6B3D4A6653}" type="datetimeFigureOut">
              <a:rPr lang="en-GB" smtClean="0"/>
              <a:t>09/07/2020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95600B-5FFB-4B9D-A4F7-328CCB9015F5}" type="slidenum">
              <a:rPr lang="en-GB" smtClean="0"/>
              <a:t>‹#›</a:t>
            </a:fld>
            <a:endParaRPr lang="en-GB"/>
          </a:p>
        </p:txBody>
      </p:sp>
      <p:cxnSp>
        <p:nvCxnSpPr>
          <p:cNvPr id="7" name="Straight Connector 6"/>
          <p:cNvCxnSpPr/>
          <p:nvPr/>
        </p:nvCxnSpPr>
        <p:spPr>
          <a:xfrm>
            <a:off x="1981200" y="4020408"/>
            <a:ext cx="8229601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437797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3000" y="2057399"/>
            <a:ext cx="4754880" cy="40233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67612" y="2057400"/>
            <a:ext cx="4754880" cy="40233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3CA27F-3038-4474-8D63-BB6B3D4A6653}" type="datetimeFigureOut">
              <a:rPr lang="en-GB" smtClean="0"/>
              <a:t>09/07/2020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95600B-5FFB-4B9D-A4F7-328CCB9015F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836581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2001511"/>
            <a:ext cx="475488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3000" y="2721483"/>
            <a:ext cx="4754880" cy="338328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69173" y="1999032"/>
            <a:ext cx="475488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69173" y="2719322"/>
            <a:ext cx="4754880" cy="338328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3CA27F-3038-4474-8D63-BB6B3D4A6653}" type="datetimeFigureOut">
              <a:rPr lang="en-GB" smtClean="0"/>
              <a:t>09/07/2020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95600B-5FFB-4B9D-A4F7-328CCB9015F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29463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3CA27F-3038-4474-8D63-BB6B3D4A6653}" type="datetimeFigureOut">
              <a:rPr lang="en-GB" smtClean="0"/>
              <a:t>09/07/2020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95600B-5FFB-4B9D-A4F7-328CCB9015F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57044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3CA27F-3038-4474-8D63-BB6B3D4A6653}" type="datetimeFigureOut">
              <a:rPr lang="en-GB" smtClean="0"/>
              <a:t>09/07/2020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95600B-5FFB-4B9D-A4F7-328CCB9015F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793428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1097280"/>
            <a:ext cx="393192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40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52159" y="1097280"/>
            <a:ext cx="5212080" cy="46634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3000" y="2834640"/>
            <a:ext cx="3931920" cy="301752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7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3CA27F-3038-4474-8D63-BB6B3D4A6653}" type="datetimeFigureOut">
              <a:rPr lang="en-GB" smtClean="0"/>
              <a:t>09/07/2020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95600B-5FFB-4B9D-A4F7-328CCB9015F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999250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1097280"/>
            <a:ext cx="393192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40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413248" y="1069847"/>
            <a:ext cx="6099048" cy="4800600"/>
          </a:xfrm>
        </p:spPr>
        <p:txBody>
          <a:bodyPr lIns="274320" tIns="182880" anchor="t">
            <a:normAutofit/>
          </a:bodyPr>
          <a:lstStyle>
            <a:lvl1pPr marL="0" indent="0">
              <a:buNone/>
              <a:defRPr sz="2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3000" y="2834640"/>
            <a:ext cx="3931920" cy="288036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7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3CA27F-3038-4474-8D63-BB6B3D4A6653}" type="datetimeFigureOut">
              <a:rPr lang="en-GB" smtClean="0"/>
              <a:t>09/07/2020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95600B-5FFB-4B9D-A4F7-328CCB9015F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966545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3000" y="609600"/>
            <a:ext cx="9875520" cy="13563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2057400"/>
            <a:ext cx="9872871" cy="4038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142996" y="6223828"/>
            <a:ext cx="232907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accent1"/>
                </a:solidFill>
              </a:defRPr>
            </a:lvl1pPr>
          </a:lstStyle>
          <a:p>
            <a:fld id="{1E3CA27F-3038-4474-8D63-BB6B3D4A6653}" type="datetimeFigureOut">
              <a:rPr lang="en-GB" smtClean="0"/>
              <a:t>09/07/2020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949148" y="6223828"/>
            <a:ext cx="471777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accent1"/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329530" y="6223828"/>
            <a:ext cx="17062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fld id="{4C95600B-5FFB-4B9D-A4F7-328CCB9015F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044931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28600" indent="-182880" algn="l" defTabSz="914400" rtl="0" eaLnBrk="1" latinLnBrk="0" hangingPunct="1">
        <a:lnSpc>
          <a:spcPct val="90000"/>
        </a:lnSpc>
        <a:spcBef>
          <a:spcPts val="1400"/>
        </a:spcBef>
        <a:buClr>
          <a:schemeClr val="accent1"/>
        </a:buClr>
        <a:buSzPct val="80000"/>
        <a:buFont typeface="Corbel" pitchFamily="34" charset="0"/>
        <a:buChar char="•"/>
        <a:defRPr sz="2200" kern="1200">
          <a:solidFill>
            <a:schemeClr val="accent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2000" kern="1200">
          <a:solidFill>
            <a:schemeClr val="accent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8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 smtClean="0"/>
              <a:t>Forest School Art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7627456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642811" y="436646"/>
            <a:ext cx="4834288" cy="1356360"/>
          </a:xfrm>
        </p:spPr>
        <p:txBody>
          <a:bodyPr>
            <a:normAutofit/>
          </a:bodyPr>
          <a:lstStyle/>
          <a:p>
            <a:r>
              <a:rPr lang="en-GB" sz="3600" dirty="0" smtClean="0">
                <a:latin typeface="Comic Sans MS" panose="030F0702030302020204" pitchFamily="66" charset="0"/>
              </a:rPr>
              <a:t> Making our own mud paint and brushes.</a:t>
            </a:r>
            <a:endParaRPr lang="en-GB" sz="3600" dirty="0">
              <a:latin typeface="Comic Sans MS" panose="030F0702030302020204" pitchFamily="66" charset="0"/>
            </a:endParaRPr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b="25484"/>
          <a:stretch/>
        </p:blipFill>
        <p:spPr>
          <a:xfrm>
            <a:off x="5810113" y="2245427"/>
            <a:ext cx="5582526" cy="415988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/>
          <a:srcRect r="24601"/>
          <a:stretch/>
        </p:blipFill>
        <p:spPr>
          <a:xfrm>
            <a:off x="889835" y="436646"/>
            <a:ext cx="4500312" cy="59686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220076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r="24036"/>
          <a:stretch/>
        </p:blipFill>
        <p:spPr>
          <a:xfrm>
            <a:off x="632535" y="362451"/>
            <a:ext cx="4649328" cy="612047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/>
          <a:srcRect b="24330"/>
          <a:stretch/>
        </p:blipFill>
        <p:spPr>
          <a:xfrm>
            <a:off x="5281863" y="2836217"/>
            <a:ext cx="4884821" cy="369637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4"/>
          <a:srcRect l="13056" t="11792" r="-408" b="33607"/>
          <a:stretch/>
        </p:blipFill>
        <p:spPr>
          <a:xfrm>
            <a:off x="6759629" y="362451"/>
            <a:ext cx="5059894" cy="31628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023617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r="23629"/>
          <a:stretch/>
        </p:blipFill>
        <p:spPr>
          <a:xfrm>
            <a:off x="1143000" y="350418"/>
            <a:ext cx="4685424" cy="613508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/>
          <a:srcRect r="23786"/>
          <a:stretch/>
        </p:blipFill>
        <p:spPr>
          <a:xfrm>
            <a:off x="6513578" y="350419"/>
            <a:ext cx="4675790" cy="61350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498138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69758"/>
            <a:ext cx="9875520" cy="1356360"/>
          </a:xfrm>
        </p:spPr>
        <p:txBody>
          <a:bodyPr/>
          <a:lstStyle/>
          <a:p>
            <a:endParaRPr lang="en-GB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r="23627"/>
          <a:stretch/>
        </p:blipFill>
        <p:spPr>
          <a:xfrm>
            <a:off x="415966" y="393332"/>
            <a:ext cx="4589172" cy="600889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/>
          <a:srcRect l="12632" t="21477" r="38047" b="16181"/>
          <a:stretch/>
        </p:blipFill>
        <p:spPr>
          <a:xfrm>
            <a:off x="5140055" y="393332"/>
            <a:ext cx="3062410" cy="387097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4"/>
          <a:srcRect r="25416"/>
          <a:stretch/>
        </p:blipFill>
        <p:spPr>
          <a:xfrm>
            <a:off x="8337382" y="1567614"/>
            <a:ext cx="3537786" cy="47433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693706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8916" y="276726"/>
            <a:ext cx="6629400" cy="770021"/>
          </a:xfrm>
        </p:spPr>
        <p:txBody>
          <a:bodyPr>
            <a:normAutofit/>
          </a:bodyPr>
          <a:lstStyle/>
          <a:p>
            <a:r>
              <a:rPr lang="en-GB" sz="3600" dirty="0" smtClean="0">
                <a:latin typeface="Comic Sans MS" panose="030F0702030302020204" pitchFamily="66" charset="0"/>
              </a:rPr>
              <a:t>We made our own charcoal!</a:t>
            </a:r>
            <a:endParaRPr lang="en-GB" sz="3600" dirty="0">
              <a:latin typeface="Comic Sans MS" panose="030F0702030302020204" pitchFamily="66" charset="0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b="24669"/>
          <a:stretch/>
        </p:blipFill>
        <p:spPr>
          <a:xfrm>
            <a:off x="493296" y="1308818"/>
            <a:ext cx="5739062" cy="432329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/>
          <a:srcRect r="22971"/>
          <a:stretch/>
        </p:blipFill>
        <p:spPr>
          <a:xfrm>
            <a:off x="6761246" y="377466"/>
            <a:ext cx="4765006" cy="618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700730"/>
      </p:ext>
    </p:extLst>
  </p:cSld>
  <p:clrMapOvr>
    <a:masterClrMapping/>
  </p:clrMapOvr>
</p:sld>
</file>

<file path=ppt/theme/theme1.xml><?xml version="1.0" encoding="utf-8"?>
<a:theme xmlns:a="http://schemas.openxmlformats.org/drawingml/2006/main" name="Basis">
  <a:themeElements>
    <a:clrScheme name="Basis">
      <a:dk1>
        <a:srgbClr val="000000"/>
      </a:dk1>
      <a:lt1>
        <a:srgbClr val="FFFFFF"/>
      </a:lt1>
      <a:dk2>
        <a:srgbClr val="565349"/>
      </a:dk2>
      <a:lt2>
        <a:srgbClr val="DDDDDD"/>
      </a:lt2>
      <a:accent1>
        <a:srgbClr val="A6B727"/>
      </a:accent1>
      <a:accent2>
        <a:srgbClr val="DF5327"/>
      </a:accent2>
      <a:accent3>
        <a:srgbClr val="FE9E00"/>
      </a:accent3>
      <a:accent4>
        <a:srgbClr val="418AB3"/>
      </a:accent4>
      <a:accent5>
        <a:srgbClr val="D7D447"/>
      </a:accent5>
      <a:accent6>
        <a:srgbClr val="818183"/>
      </a:accent6>
      <a:hlink>
        <a:srgbClr val="F59E00"/>
      </a:hlink>
      <a:folHlink>
        <a:srgbClr val="B2B2B2"/>
      </a:folHlink>
    </a:clrScheme>
    <a:fontScheme name="Basis">
      <a:maj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Basis">
      <a:fillStyleLst>
        <a:solidFill>
          <a:schemeClr val="phClr"/>
        </a:solidFill>
        <a:solidFill>
          <a:schemeClr val="phClr">
            <a:tint val="55000"/>
            <a:satMod val="130000"/>
          </a:schemeClr>
        </a:solidFill>
        <a:gradFill rotWithShape="1">
          <a:gsLst>
            <a:gs pos="0">
              <a:schemeClr val="phClr"/>
            </a:gs>
            <a:gs pos="90000">
              <a:schemeClr val="phClr">
                <a:shade val="100000"/>
                <a:satMod val="105000"/>
              </a:schemeClr>
            </a:gs>
            <a:gs pos="100000">
              <a:schemeClr val="phClr">
                <a:shade val="80000"/>
                <a:satMod val="12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53975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"/>
          </a:scene3d>
          <a:sp3d extrusionH="12700" contourW="25400" prstMaterial="flat">
            <a:bevelT w="63500" h="152400" prst="angle"/>
            <a:contourClr>
              <a:schemeClr val="phClr">
                <a:shade val="27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95000"/>
            <a:satMod val="140000"/>
          </a:schemeClr>
        </a:solidFill>
        <a:solidFill>
          <a:schemeClr val="phClr">
            <a:tint val="90000"/>
            <a:shade val="85000"/>
            <a:satMod val="160000"/>
            <a:lumMod val="110000"/>
          </a:schemeClr>
        </a:soli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asis" id="{5665723A-49BA-4B57-8411-A56F8F207965}" vid="{90E45F77-AEFC-46EF-A7C1-5B338C297B02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TM03457444[[fn=Basis]]</Template>
  <TotalTime>20</TotalTime>
  <Words>18</Words>
  <Application>Microsoft Office PowerPoint</Application>
  <PresentationFormat>Widescreen</PresentationFormat>
  <Paragraphs>3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9" baseType="lpstr">
      <vt:lpstr>Comic Sans MS</vt:lpstr>
      <vt:lpstr>Corbel</vt:lpstr>
      <vt:lpstr>Basis</vt:lpstr>
      <vt:lpstr>Forest School Art</vt:lpstr>
      <vt:lpstr> Making our own mud paint and brushes.</vt:lpstr>
      <vt:lpstr>PowerPoint Presentation</vt:lpstr>
      <vt:lpstr>PowerPoint Presentation</vt:lpstr>
      <vt:lpstr>PowerPoint Presentation</vt:lpstr>
      <vt:lpstr>We made our own charcoal!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Forest School Art</dc:title>
  <dc:creator>sarah</dc:creator>
  <cp:lastModifiedBy>sarah</cp:lastModifiedBy>
  <cp:revision>3</cp:revision>
  <dcterms:created xsi:type="dcterms:W3CDTF">2020-07-09T20:41:33Z</dcterms:created>
  <dcterms:modified xsi:type="dcterms:W3CDTF">2020-07-09T21:02:18Z</dcterms:modified>
</cp:coreProperties>
</file>