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90A393-986C-41CA-9E5A-9C19340FA671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0A8F98-ACF8-445D-81D1-8BCB8821273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8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A393-986C-41CA-9E5A-9C19340FA671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8F98-ACF8-445D-81D1-8BCB88212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54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A393-986C-41CA-9E5A-9C19340FA671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8F98-ACF8-445D-81D1-8BCB88212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A393-986C-41CA-9E5A-9C19340FA671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8F98-ACF8-445D-81D1-8BCB88212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4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A393-986C-41CA-9E5A-9C19340FA671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8F98-ACF8-445D-81D1-8BCB8821273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3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A393-986C-41CA-9E5A-9C19340FA671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8F98-ACF8-445D-81D1-8BCB88212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3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A393-986C-41CA-9E5A-9C19340FA671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8F98-ACF8-445D-81D1-8BCB88212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7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A393-986C-41CA-9E5A-9C19340FA671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8F98-ACF8-445D-81D1-8BCB88212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5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A393-986C-41CA-9E5A-9C19340FA671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8F98-ACF8-445D-81D1-8BCB88212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0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A393-986C-41CA-9E5A-9C19340FA671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8F98-ACF8-445D-81D1-8BCB88212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1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A393-986C-41CA-9E5A-9C19340FA671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8F98-ACF8-445D-81D1-8BCB88212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90A393-986C-41CA-9E5A-9C19340FA671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00A8F98-ACF8-445D-81D1-8BCB88212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0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Forest School Fun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4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590"/>
          <a:stretch/>
        </p:blipFill>
        <p:spPr>
          <a:xfrm>
            <a:off x="348789" y="379495"/>
            <a:ext cx="6822031" cy="5144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3718"/>
          <a:stretch/>
        </p:blipFill>
        <p:spPr>
          <a:xfrm>
            <a:off x="7343775" y="379495"/>
            <a:ext cx="4579520" cy="60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590"/>
          <a:stretch/>
        </p:blipFill>
        <p:spPr>
          <a:xfrm>
            <a:off x="413760" y="346755"/>
            <a:ext cx="5730618" cy="432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4539"/>
          <a:stretch/>
        </p:blipFill>
        <p:spPr>
          <a:xfrm>
            <a:off x="6231405" y="2286001"/>
            <a:ext cx="5548549" cy="41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9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238"/>
          <a:stretch/>
        </p:blipFill>
        <p:spPr>
          <a:xfrm>
            <a:off x="1792578" y="393032"/>
            <a:ext cx="8073317" cy="61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2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1952625"/>
            <a:ext cx="2952750" cy="2952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60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444" y="465220"/>
            <a:ext cx="5743074" cy="5743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4522"/>
          <a:stretch/>
        </p:blipFill>
        <p:spPr>
          <a:xfrm>
            <a:off x="6718132" y="390740"/>
            <a:ext cx="4447173" cy="589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219"/>
          <a:stretch/>
        </p:blipFill>
        <p:spPr>
          <a:xfrm>
            <a:off x="926306" y="1120240"/>
            <a:ext cx="5281988" cy="3949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3718"/>
          <a:stretch/>
        </p:blipFill>
        <p:spPr>
          <a:xfrm>
            <a:off x="6518709" y="470535"/>
            <a:ext cx="4499811" cy="589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835"/>
          <a:stretch/>
        </p:blipFill>
        <p:spPr>
          <a:xfrm>
            <a:off x="581523" y="1063915"/>
            <a:ext cx="5992231" cy="4563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4120"/>
          <a:stretch/>
        </p:blipFill>
        <p:spPr>
          <a:xfrm>
            <a:off x="6874544" y="417093"/>
            <a:ext cx="4444766" cy="5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6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161"/>
          <a:stretch/>
        </p:blipFill>
        <p:spPr>
          <a:xfrm>
            <a:off x="6014522" y="525379"/>
            <a:ext cx="4511968" cy="5871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4120"/>
          <a:stretch/>
        </p:blipFill>
        <p:spPr>
          <a:xfrm>
            <a:off x="1051258" y="504800"/>
            <a:ext cx="4471235" cy="58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367"/>
          <a:stretch/>
        </p:blipFill>
        <p:spPr>
          <a:xfrm>
            <a:off x="565359" y="470534"/>
            <a:ext cx="4331494" cy="5727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4012"/>
          <a:stretch/>
        </p:blipFill>
        <p:spPr>
          <a:xfrm>
            <a:off x="5154027" y="807860"/>
            <a:ext cx="6648951" cy="50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0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785"/>
          <a:stretch/>
        </p:blipFill>
        <p:spPr>
          <a:xfrm>
            <a:off x="514938" y="1066578"/>
            <a:ext cx="6240858" cy="4756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3315"/>
          <a:stretch/>
        </p:blipFill>
        <p:spPr>
          <a:xfrm>
            <a:off x="7014411" y="355433"/>
            <a:ext cx="4738163" cy="61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415"/>
          <a:stretch/>
        </p:blipFill>
        <p:spPr>
          <a:xfrm>
            <a:off x="457074" y="421104"/>
            <a:ext cx="5650875" cy="4271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3952"/>
          <a:stretch/>
        </p:blipFill>
        <p:spPr>
          <a:xfrm>
            <a:off x="6173503" y="2193962"/>
            <a:ext cx="5737760" cy="43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7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415"/>
          <a:stretch/>
        </p:blipFill>
        <p:spPr>
          <a:xfrm>
            <a:off x="360820" y="819451"/>
            <a:ext cx="6593431" cy="4983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3718"/>
          <a:stretch/>
        </p:blipFill>
        <p:spPr>
          <a:xfrm>
            <a:off x="7098632" y="356895"/>
            <a:ext cx="4702068" cy="61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3040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21</TotalTime>
  <Words>3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Corbel</vt:lpstr>
      <vt:lpstr>Basis</vt:lpstr>
      <vt:lpstr>Forest School Fun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School Fun</dc:title>
  <dc:creator>sarah</dc:creator>
  <cp:lastModifiedBy>sarah</cp:lastModifiedBy>
  <cp:revision>4</cp:revision>
  <dcterms:created xsi:type="dcterms:W3CDTF">2020-07-09T21:28:04Z</dcterms:created>
  <dcterms:modified xsi:type="dcterms:W3CDTF">2020-07-09T21:49:42Z</dcterms:modified>
</cp:coreProperties>
</file>